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92024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81">
          <p15:clr>
            <a:srgbClr val="A4A3A4"/>
          </p15:clr>
        </p15:guide>
        <p15:guide id="2" orient="horz" pos="168">
          <p15:clr>
            <a:srgbClr val="A4A3A4"/>
          </p15:clr>
        </p15:guide>
        <p15:guide id="3" orient="horz" pos="11821">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61" autoAdjust="0"/>
    <p:restoredTop sz="94737" autoAdjust="0"/>
  </p:normalViewPr>
  <p:slideViewPr>
    <p:cSldViewPr snapToGrid="0" snapToObjects="1" showGuides="1">
      <p:cViewPr varScale="1">
        <p:scale>
          <a:sx n="44" d="100"/>
          <a:sy n="44" d="100"/>
        </p:scale>
        <p:origin x="1290" y="60"/>
      </p:cViewPr>
      <p:guideLst>
        <p:guide orient="horz" pos="1981"/>
        <p:guide orient="horz" pos="168"/>
        <p:guide orient="horz" pos="11821"/>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8/10/2015</a:t>
            </a:fld>
            <a:endParaRPr lang="en-US" dirty="0"/>
          </a:p>
        </p:txBody>
      </p:sp>
      <p:sp>
        <p:nvSpPr>
          <p:cNvPr id="4" name="Slide Image Placeholder 3"/>
          <p:cNvSpPr>
            <a:spLocks noGrp="1" noRot="1" noChangeAspect="1"/>
          </p:cNvSpPr>
          <p:nvPr>
            <p:ph type="sldImg" idx="2"/>
          </p:nvPr>
        </p:nvSpPr>
        <p:spPr>
          <a:xfrm>
            <a:off x="979488" y="685800"/>
            <a:ext cx="48990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955874534"/>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7435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622884"/>
            <a:ext cx="628550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65116" y="3170996"/>
            <a:ext cx="6280547" cy="413295"/>
          </a:xfrm>
          <a:prstGeom prst="rect">
            <a:avLst/>
          </a:prstGeom>
          <a:noFill/>
        </p:spPr>
        <p:txBody>
          <a:bodyPr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565116" y="8298326"/>
            <a:ext cx="6281539"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594190"/>
            <a:ext cx="628054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32897" y="3170996"/>
            <a:ext cx="6280547" cy="413295"/>
          </a:xfrm>
          <a:prstGeom prst="rect">
            <a:avLst/>
          </a:prstGeom>
          <a:noFill/>
        </p:spPr>
        <p:txBody>
          <a:bodyPr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11462" y="3598821"/>
            <a:ext cx="628054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900678" y="3170996"/>
            <a:ext cx="6286500" cy="413295"/>
          </a:xfrm>
          <a:prstGeom prst="rect">
            <a:avLst/>
          </a:prstGeom>
          <a:noFill/>
        </p:spPr>
        <p:txBody>
          <a:bodyPr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4412" y="3170996"/>
            <a:ext cx="6279386"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4412" y="3598821"/>
            <a:ext cx="627938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574412" y="8333457"/>
            <a:ext cx="6279386"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0574412" y="8756651"/>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574412" y="14987344"/>
            <a:ext cx="6279386" cy="413295"/>
          </a:xfrm>
          <a:prstGeom prst="rect">
            <a:avLst/>
          </a:prstGeom>
          <a:noFill/>
        </p:spPr>
        <p:txBody>
          <a:bodyPr wrap="square" lIns="52249" tIns="52249" rIns="52249" bIns="52249" anchor="ctr" anchorCtr="0">
            <a:spAutoFit/>
          </a:bodyPr>
          <a:lstStyle>
            <a:lvl1pPr marL="0" indent="0" algn="ctr">
              <a:buNone/>
              <a:defRPr sz="2000" b="1" u="sng" baseline="0">
                <a:solidFill>
                  <a:schemeClr val="accent5">
                    <a:lumMod val="50000"/>
                  </a:schemeClr>
                </a:solidFill>
              </a:defRPr>
            </a:lvl1pPr>
          </a:lstStyle>
          <a:p>
            <a:pPr lvl="0"/>
            <a:r>
              <a:rPr lang="en-US" dirty="0" smtClean="0"/>
              <a:t>(click to edit)  ACKNOWLEDGEMENTS</a:t>
            </a:r>
            <a:endParaRPr lang="en-US" dirty="0"/>
          </a:p>
        </p:txBody>
      </p:sp>
      <p:sp>
        <p:nvSpPr>
          <p:cNvPr id="30" name="Text Placeholder 3"/>
          <p:cNvSpPr>
            <a:spLocks noGrp="1"/>
          </p:cNvSpPr>
          <p:nvPr>
            <p:ph type="body" sz="quarter" idx="30" hasCustomPrompt="1"/>
          </p:nvPr>
        </p:nvSpPr>
        <p:spPr>
          <a:xfrm>
            <a:off x="20574412" y="15410538"/>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565116" y="8721738"/>
            <a:ext cx="628550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76" name="Text Placeholder 76"/>
          <p:cNvSpPr>
            <a:spLocks noGrp="1"/>
          </p:cNvSpPr>
          <p:nvPr>
            <p:ph type="body" sz="quarter" idx="150" hasCustomPrompt="1"/>
          </p:nvPr>
        </p:nvSpPr>
        <p:spPr>
          <a:xfrm>
            <a:off x="3662362" y="1219914"/>
            <a:ext cx="20107276" cy="598230"/>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892285"/>
            <a:ext cx="20107276" cy="634555"/>
          </a:xfrm>
          <a:prstGeom prst="rect">
            <a:avLst/>
          </a:prstGeom>
        </p:spPr>
        <p:txBody>
          <a:bodyPr>
            <a:normAutofit/>
          </a:bodyPr>
          <a:lstStyle>
            <a:lvl1pPr marL="0" indent="0" algn="ctr">
              <a:buFontTx/>
              <a:buNone/>
              <a:defRPr sz="32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349416"/>
            <a:ext cx="20107276" cy="834414"/>
          </a:xfrm>
          <a:prstGeom prst="rect">
            <a:avLst/>
          </a:prstGeom>
        </p:spPr>
        <p:txBody>
          <a:bodyPr>
            <a:normAutofit/>
          </a:bodyPr>
          <a:lstStyle>
            <a:lvl1pPr marL="0" indent="0" algn="ctr">
              <a:buFontTx/>
              <a:buNone/>
              <a:defRPr sz="60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89179" y="3574758"/>
            <a:ext cx="849454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89179" y="3143870"/>
            <a:ext cx="8483204"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89179" y="10521359"/>
            <a:ext cx="8495540"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9179" y="10058401"/>
            <a:ext cx="8483203"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3" y="12427411"/>
            <a:ext cx="8482209"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3" y="12001154"/>
            <a:ext cx="848220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579388"/>
            <a:ext cx="8482209"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3143870"/>
            <a:ext cx="8487172"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8" y="3143870"/>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8" y="3574758"/>
            <a:ext cx="848501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8" y="10039671"/>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70766" y="10470559"/>
            <a:ext cx="8488163"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8" y="14979650"/>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0766" y="15410538"/>
            <a:ext cx="8488163"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70" name="Text Placeholder 76"/>
          <p:cNvSpPr>
            <a:spLocks noGrp="1"/>
          </p:cNvSpPr>
          <p:nvPr>
            <p:ph type="body" sz="quarter" idx="150" hasCustomPrompt="1"/>
          </p:nvPr>
        </p:nvSpPr>
        <p:spPr>
          <a:xfrm>
            <a:off x="3662362" y="1245178"/>
            <a:ext cx="20107276" cy="598230"/>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1" name="Text Placeholder 76"/>
          <p:cNvSpPr>
            <a:spLocks noGrp="1"/>
          </p:cNvSpPr>
          <p:nvPr>
            <p:ph type="body" sz="quarter" idx="184" hasCustomPrompt="1"/>
          </p:nvPr>
        </p:nvSpPr>
        <p:spPr>
          <a:xfrm>
            <a:off x="3662362" y="1917549"/>
            <a:ext cx="20107276" cy="634555"/>
          </a:xfrm>
          <a:prstGeom prst="rect">
            <a:avLst/>
          </a:prstGeom>
        </p:spPr>
        <p:txBody>
          <a:bodyPr>
            <a:normAutofit/>
          </a:bodyPr>
          <a:lstStyle>
            <a:lvl1pPr marL="0" indent="0" algn="ctr">
              <a:buFontTx/>
              <a:buNone/>
              <a:defRPr sz="32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3" name="Text Placeholder 76"/>
          <p:cNvSpPr>
            <a:spLocks noGrp="1"/>
          </p:cNvSpPr>
          <p:nvPr>
            <p:ph type="body" sz="quarter" idx="185" hasCustomPrompt="1"/>
          </p:nvPr>
        </p:nvSpPr>
        <p:spPr>
          <a:xfrm>
            <a:off x="3662362" y="374680"/>
            <a:ext cx="20107276" cy="834414"/>
          </a:xfrm>
          <a:prstGeom prst="rect">
            <a:avLst/>
          </a:prstGeom>
        </p:spPr>
        <p:txBody>
          <a:bodyPr>
            <a:normAutofit/>
          </a:bodyPr>
          <a:lstStyle>
            <a:lvl1pPr marL="0" indent="0" algn="ctr">
              <a:buFontTx/>
              <a:buNone/>
              <a:defRPr sz="60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502569"/>
            <a:ext cx="6285508"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6462" y="3071681"/>
            <a:ext cx="6280547"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4124" y="8702790"/>
            <a:ext cx="6286500"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6461" y="8290632"/>
            <a:ext cx="628153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97938"/>
            <a:ext cx="12950030"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8" y="3071681"/>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8" y="12724489"/>
            <a:ext cx="129500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7" y="12293601"/>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574412" y="3071681"/>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574412" y="3502569"/>
            <a:ext cx="6279386"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574412" y="8325763"/>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74412" y="8756651"/>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574412" y="14979650"/>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74412" y="15410538"/>
            <a:ext cx="6282531" cy="448461"/>
          </a:xfrm>
          <a:prstGeom prst="rect">
            <a:avLst/>
          </a:prstGeom>
        </p:spPr>
        <p:txBody>
          <a:bodyPr wrap="square" lIns="130622" tIns="130622" rIns="130622" bIns="130622">
            <a:spAutoFit/>
          </a:bodyPr>
          <a:lstStyle>
            <a:lvl1pPr marL="0" indent="0">
              <a:buNone/>
              <a:defRPr sz="12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7" name="Text Placeholder 76"/>
          <p:cNvSpPr>
            <a:spLocks noGrp="1"/>
          </p:cNvSpPr>
          <p:nvPr>
            <p:ph type="body" sz="quarter" idx="150" hasCustomPrompt="1"/>
          </p:nvPr>
        </p:nvSpPr>
        <p:spPr>
          <a:xfrm>
            <a:off x="3662362" y="1245178"/>
            <a:ext cx="20107276" cy="598230"/>
          </a:xfrm>
          <a:prstGeom prst="rect">
            <a:avLst/>
          </a:prstGeom>
        </p:spPr>
        <p:txBody>
          <a:bodyPr>
            <a:normAutofit/>
          </a:bodyPr>
          <a:lstStyle>
            <a:lvl1pPr marL="0" indent="0" algn="ctr">
              <a:buFontTx/>
              <a:buNone/>
              <a:defRPr sz="40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8" name="Text Placeholder 76"/>
          <p:cNvSpPr>
            <a:spLocks noGrp="1"/>
          </p:cNvSpPr>
          <p:nvPr>
            <p:ph type="body" sz="quarter" idx="184" hasCustomPrompt="1"/>
          </p:nvPr>
        </p:nvSpPr>
        <p:spPr>
          <a:xfrm>
            <a:off x="3662362" y="1917549"/>
            <a:ext cx="20107276" cy="634555"/>
          </a:xfrm>
          <a:prstGeom prst="rect">
            <a:avLst/>
          </a:prstGeom>
        </p:spPr>
        <p:txBody>
          <a:bodyPr>
            <a:normAutofit/>
          </a:bodyPr>
          <a:lstStyle>
            <a:lvl1pPr marL="0" indent="0" algn="ctr">
              <a:buFontTx/>
              <a:buNone/>
              <a:defRPr sz="32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9" name="Text Placeholder 76"/>
          <p:cNvSpPr>
            <a:spLocks noGrp="1"/>
          </p:cNvSpPr>
          <p:nvPr>
            <p:ph type="body" sz="quarter" idx="185" hasCustomPrompt="1"/>
          </p:nvPr>
        </p:nvSpPr>
        <p:spPr>
          <a:xfrm>
            <a:off x="3662362" y="374680"/>
            <a:ext cx="20107276" cy="834414"/>
          </a:xfrm>
          <a:prstGeom prst="rect">
            <a:avLst/>
          </a:prstGeom>
        </p:spPr>
        <p:txBody>
          <a:bodyPr>
            <a:normAutofit/>
          </a:bodyPr>
          <a:lstStyle>
            <a:lvl1pPr marL="0" indent="0" algn="ctr">
              <a:buFontTx/>
              <a:buNone/>
              <a:defRPr sz="60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80035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803128"/>
            <a:ext cx="27432000" cy="889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76188" y="18828233"/>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2015</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3139239"/>
            <a:ext cx="6286500" cy="15601950"/>
          </a:xfrm>
          <a:prstGeom prst="roundRect">
            <a:avLst>
              <a:gd name="adj" fmla="val 70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7241249" y="3139239"/>
            <a:ext cx="6286500" cy="15601950"/>
          </a:xfrm>
          <a:prstGeom prst="roundRect">
            <a:avLst>
              <a:gd name="adj" fmla="val 70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3139239"/>
            <a:ext cx="6286500" cy="15601950"/>
          </a:xfrm>
          <a:prstGeom prst="roundRect">
            <a:avLst>
              <a:gd name="adj" fmla="val 70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6" name="Rectangle 33"/>
          <p:cNvSpPr>
            <a:spLocks noChangeArrowheads="1"/>
          </p:cNvSpPr>
          <p:nvPr userDrawn="1"/>
        </p:nvSpPr>
        <p:spPr bwMode="auto">
          <a:xfrm>
            <a:off x="20570825" y="3139239"/>
            <a:ext cx="6286500" cy="15601950"/>
          </a:xfrm>
          <a:prstGeom prst="roundRect">
            <a:avLst>
              <a:gd name="adj" fmla="val 70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52249" tIns="26124" rIns="52249" bIns="26124" anchor="ctr"/>
          <a:lstStyle/>
          <a:p>
            <a:pPr>
              <a:defRPr/>
            </a:pPr>
            <a:endParaRPr lang="en-US" dirty="0"/>
          </a:p>
        </p:txBody>
      </p:sp>
      <p:grpSp>
        <p:nvGrpSpPr>
          <p:cNvPr id="97" name="Group 96"/>
          <p:cNvGrpSpPr>
            <a:grpSpLocks noChangeAspect="1"/>
          </p:cNvGrpSpPr>
          <p:nvPr userDrawn="1"/>
        </p:nvGrpSpPr>
        <p:grpSpPr>
          <a:xfrm>
            <a:off x="-6886463" y="2"/>
            <a:ext cx="6608534" cy="19202398"/>
            <a:chOff x="-11220549" y="-1"/>
            <a:chExt cx="11014225" cy="27432000"/>
          </a:xfrm>
        </p:grpSpPr>
        <p:sp>
          <p:nvSpPr>
            <p:cNvPr id="98" name="Rectangle 97"/>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42”x60”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99" name="Straight Connector 98"/>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00" name="Picture 99"/>
            <p:cNvPicPr>
              <a:picLocks noChangeAspect="1"/>
            </p:cNvPicPr>
            <p:nvPr userDrawn="1"/>
          </p:nvPicPr>
          <p:blipFill>
            <a:blip r:embed="rId3"/>
            <a:stretch>
              <a:fillRect/>
            </a:stretch>
          </p:blipFill>
          <p:spPr>
            <a:xfrm>
              <a:off x="-10736022" y="7070058"/>
              <a:ext cx="1597665" cy="1001614"/>
            </a:xfrm>
            <a:prstGeom prst="rect">
              <a:avLst/>
            </a:prstGeom>
          </p:spPr>
        </p:pic>
        <p:pic>
          <p:nvPicPr>
            <p:cNvPr id="101" name="Picture 100"/>
            <p:cNvPicPr>
              <a:picLocks noChangeAspect="1"/>
            </p:cNvPicPr>
            <p:nvPr userDrawn="1"/>
          </p:nvPicPr>
          <p:blipFill>
            <a:blip r:embed="rId4"/>
            <a:stretch>
              <a:fillRect/>
            </a:stretch>
          </p:blipFill>
          <p:spPr>
            <a:xfrm>
              <a:off x="-10736022" y="11080322"/>
              <a:ext cx="9986807" cy="877997"/>
            </a:xfrm>
            <a:prstGeom prst="rect">
              <a:avLst/>
            </a:prstGeom>
          </p:spPr>
        </p:pic>
        <p:grpSp>
          <p:nvGrpSpPr>
            <p:cNvPr id="102" name="Group 101"/>
            <p:cNvGrpSpPr/>
            <p:nvPr userDrawn="1"/>
          </p:nvGrpSpPr>
          <p:grpSpPr>
            <a:xfrm>
              <a:off x="-9844889" y="17817181"/>
              <a:ext cx="7631078" cy="1987425"/>
              <a:chOff x="-4516464" y="10195245"/>
              <a:chExt cx="3516822" cy="1095727"/>
            </a:xfrm>
          </p:grpSpPr>
          <p:grpSp>
            <p:nvGrpSpPr>
              <p:cNvPr id="108" name="Group 107"/>
              <p:cNvGrpSpPr/>
              <p:nvPr userDrawn="1"/>
            </p:nvGrpSpPr>
            <p:grpSpPr>
              <a:xfrm>
                <a:off x="-2783494" y="10195289"/>
                <a:ext cx="624373" cy="894736"/>
                <a:chOff x="-3958698" y="9877015"/>
                <a:chExt cx="779266" cy="1282147"/>
              </a:xfrm>
            </p:grpSpPr>
            <p:pic>
              <p:nvPicPr>
                <p:cNvPr id="114" name="Picture 113"/>
                <p:cNvPicPr>
                  <a:picLocks noChangeAspect="1"/>
                </p:cNvPicPr>
                <p:nvPr userDrawn="1"/>
              </p:nvPicPr>
              <p:blipFill>
                <a:blip r:embed="rId5"/>
                <a:stretch>
                  <a:fillRect/>
                </a:stretch>
              </p:blipFill>
              <p:spPr>
                <a:xfrm>
                  <a:off x="-3948160" y="9877015"/>
                  <a:ext cx="768728" cy="1090752"/>
                </a:xfrm>
                <a:prstGeom prst="rect">
                  <a:avLst/>
                </a:prstGeom>
              </p:spPr>
            </p:pic>
            <p:sp>
              <p:nvSpPr>
                <p:cNvPr id="11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109" name="Group 108"/>
              <p:cNvGrpSpPr/>
              <p:nvPr userDrawn="1"/>
            </p:nvGrpSpPr>
            <p:grpSpPr>
              <a:xfrm>
                <a:off x="-2033159" y="10195245"/>
                <a:ext cx="1033517" cy="907667"/>
                <a:chOff x="-2921738" y="10010570"/>
                <a:chExt cx="1420279" cy="1247337"/>
              </a:xfrm>
            </p:grpSpPr>
            <p:pic>
              <p:nvPicPr>
                <p:cNvPr id="112" name="Picture 111"/>
                <p:cNvPicPr>
                  <a:picLocks noChangeAspect="1"/>
                </p:cNvPicPr>
                <p:nvPr userDrawn="1"/>
              </p:nvPicPr>
              <p:blipFill>
                <a:blip r:embed="rId5"/>
                <a:stretch>
                  <a:fillRect/>
                </a:stretch>
              </p:blipFill>
              <p:spPr>
                <a:xfrm>
                  <a:off x="-2921738" y="10010570"/>
                  <a:ext cx="1420279" cy="1029695"/>
                </a:xfrm>
                <a:prstGeom prst="rect">
                  <a:avLst/>
                </a:prstGeom>
              </p:spPr>
            </p:pic>
            <p:sp>
              <p:nvSpPr>
                <p:cNvPr id="11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110" name="Picture 109"/>
              <p:cNvPicPr>
                <a:picLocks noChangeAspect="1"/>
              </p:cNvPicPr>
              <p:nvPr userDrawn="1"/>
            </p:nvPicPr>
            <p:blipFill>
              <a:blip r:embed="rId6"/>
              <a:stretch>
                <a:fillRect/>
              </a:stretch>
            </p:blipFill>
            <p:spPr>
              <a:xfrm>
                <a:off x="-4516464" y="10195268"/>
                <a:ext cx="1098742" cy="847761"/>
              </a:xfrm>
              <a:prstGeom prst="rect">
                <a:avLst/>
              </a:prstGeom>
            </p:spPr>
          </p:pic>
          <p:sp>
            <p:nvSpPr>
              <p:cNvPr id="11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103" name="Group 102"/>
            <p:cNvGrpSpPr/>
            <p:nvPr userDrawn="1"/>
          </p:nvGrpSpPr>
          <p:grpSpPr>
            <a:xfrm>
              <a:off x="-9604625" y="22201807"/>
              <a:ext cx="7832477" cy="2027097"/>
              <a:chOff x="-4427461" y="12587745"/>
              <a:chExt cx="3609638" cy="1117601"/>
            </a:xfrm>
          </p:grpSpPr>
          <p:pic>
            <p:nvPicPr>
              <p:cNvPr id="104" name="Picture 103"/>
              <p:cNvPicPr/>
              <p:nvPr userDrawn="1"/>
            </p:nvPicPr>
            <p:blipFill>
              <a:blip r:embed="rId7"/>
              <a:stretch>
                <a:fillRect/>
              </a:stretch>
            </p:blipFill>
            <p:spPr>
              <a:xfrm>
                <a:off x="-4179101" y="12737786"/>
                <a:ext cx="1512652" cy="772700"/>
              </a:xfrm>
              <a:prstGeom prst="rect">
                <a:avLst/>
              </a:prstGeom>
            </p:spPr>
          </p:pic>
          <p:pic>
            <p:nvPicPr>
              <p:cNvPr id="105" name="Picture 104"/>
              <p:cNvPicPr/>
              <p:nvPr userDrawn="1"/>
            </p:nvPicPr>
            <p:blipFill>
              <a:blip r:embed="rId8"/>
              <a:stretch>
                <a:fillRect/>
              </a:stretch>
            </p:blipFill>
            <p:spPr>
              <a:xfrm>
                <a:off x="-2596264" y="12737785"/>
                <a:ext cx="1512652" cy="772700"/>
              </a:xfrm>
              <a:prstGeom prst="rect">
                <a:avLst/>
              </a:prstGeom>
            </p:spPr>
          </p:pic>
          <p:sp>
            <p:nvSpPr>
              <p:cNvPr id="106"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107"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116" name="Group 115"/>
          <p:cNvGrpSpPr>
            <a:grpSpLocks noChangeAspect="1"/>
          </p:cNvGrpSpPr>
          <p:nvPr userDrawn="1"/>
        </p:nvGrpSpPr>
        <p:grpSpPr>
          <a:xfrm>
            <a:off x="27709929" y="11216"/>
            <a:ext cx="6632760" cy="19191183"/>
            <a:chOff x="36782324" y="0"/>
            <a:chExt cx="11062139" cy="27432000"/>
          </a:xfrm>
        </p:grpSpPr>
        <p:sp>
          <p:nvSpPr>
            <p:cNvPr id="117" name="Rectangle 11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118" name="Picture 117"/>
            <p:cNvPicPr/>
            <p:nvPr userDrawn="1"/>
          </p:nvPicPr>
          <p:blipFill>
            <a:blip r:embed="rId9"/>
            <a:stretch>
              <a:fillRect/>
            </a:stretch>
          </p:blipFill>
          <p:spPr>
            <a:xfrm>
              <a:off x="39540164" y="3399421"/>
              <a:ext cx="5586150" cy="1716939"/>
            </a:xfrm>
            <a:prstGeom prst="rect">
              <a:avLst/>
            </a:prstGeom>
          </p:spPr>
        </p:pic>
        <p:pic>
          <p:nvPicPr>
            <p:cNvPr id="119" name="Picture 11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120" name="Picture 119"/>
            <p:cNvPicPr/>
            <p:nvPr userDrawn="1"/>
          </p:nvPicPr>
          <p:blipFill>
            <a:blip r:embed="rId11"/>
            <a:stretch>
              <a:fillRect/>
            </a:stretch>
          </p:blipFill>
          <p:spPr>
            <a:xfrm>
              <a:off x="37524683" y="10986709"/>
              <a:ext cx="1482265" cy="825421"/>
            </a:xfrm>
            <a:prstGeom prst="rect">
              <a:avLst/>
            </a:prstGeom>
          </p:spPr>
        </p:pic>
        <p:grpSp>
          <p:nvGrpSpPr>
            <p:cNvPr id="121" name="Group 120"/>
            <p:cNvGrpSpPr/>
            <p:nvPr userDrawn="1"/>
          </p:nvGrpSpPr>
          <p:grpSpPr>
            <a:xfrm>
              <a:off x="37163426" y="23152352"/>
              <a:ext cx="10354213" cy="1052915"/>
              <a:chOff x="31687960" y="29635357"/>
              <a:chExt cx="9771399" cy="1090622"/>
            </a:xfrm>
          </p:grpSpPr>
          <p:sp>
            <p:nvSpPr>
              <p:cNvPr id="123" name="Rounded Rectangle 12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124" name="Picture 123"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125"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8" name="TextBox 37"/>
          <p:cNvSpPr txBox="1"/>
          <p:nvPr userDrawn="1"/>
        </p:nvSpPr>
        <p:spPr>
          <a:xfrm>
            <a:off x="27884908" y="17387917"/>
            <a:ext cx="5229435" cy="989269"/>
          </a:xfrm>
          <a:prstGeom prst="rect">
            <a:avLst/>
          </a:prstGeom>
          <a:noFill/>
        </p:spPr>
        <p:txBody>
          <a:bodyPr wrap="square" lIns="65304" tIns="32651" rIns="65304" bIns="32651" rtlCol="0">
            <a:spAutoFit/>
          </a:bodyPr>
          <a:lstStyle/>
          <a:p>
            <a:pPr marL="285750" indent="-168275">
              <a:lnSpc>
                <a:spcPct val="100000"/>
              </a:lnSpc>
            </a:pPr>
            <a:r>
              <a:rPr lang="en-US" sz="1600" dirty="0" smtClean="0">
                <a:solidFill>
                  <a:schemeClr val="bg1"/>
                </a:solidFill>
              </a:rPr>
              <a:t>©2015</a:t>
            </a:r>
            <a:r>
              <a:rPr lang="en-US" sz="1600" baseline="0" dirty="0" smtClean="0">
                <a:solidFill>
                  <a:schemeClr val="bg1"/>
                </a:solidFill>
              </a:rPr>
              <a:t> </a:t>
            </a:r>
            <a:r>
              <a:rPr lang="en-US" sz="1600" dirty="0" smtClean="0">
                <a:solidFill>
                  <a:schemeClr val="bg1"/>
                </a:solidFill>
              </a:rPr>
              <a:t>PosterPresentations.com</a:t>
            </a:r>
            <a:br>
              <a:rPr lang="en-US" sz="16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        </a:t>
            </a:r>
          </a:p>
          <a:p>
            <a:pPr marL="285750" indent="1588">
              <a:lnSpc>
                <a:spcPct val="100000"/>
              </a:lnSpc>
            </a:pPr>
            <a:r>
              <a:rPr lang="en-US" sz="1400" baseline="0" dirty="0" smtClean="0">
                <a:solidFill>
                  <a:schemeClr val="bg1"/>
                </a:solidFill>
              </a:rPr>
              <a:t>Berkeley CA </a:t>
            </a:r>
            <a:r>
              <a:rPr lang="en-US" sz="1200" baseline="0" dirty="0" smtClean="0">
                <a:solidFill>
                  <a:schemeClr val="bg1"/>
                </a:solidFill>
              </a:rPr>
              <a:t>94710</a:t>
            </a:r>
            <a:r>
              <a:rPr lang="en-US" sz="1400" baseline="0" dirty="0" smtClean="0">
                <a:solidFill>
                  <a:schemeClr val="bg1"/>
                </a:solidFill>
              </a:rPr>
              <a:t/>
            </a:r>
            <a:br>
              <a:rPr lang="en-US" sz="1400" baseline="0" dirty="0" smtClean="0">
                <a:solidFill>
                  <a:schemeClr val="bg1"/>
                </a:solidFill>
              </a:rPr>
            </a:br>
            <a:r>
              <a:rPr lang="en-US" sz="1400" b="1" baseline="0" dirty="0" smtClean="0">
                <a:solidFill>
                  <a:srgbClr val="FFFF00"/>
                </a:solidFill>
              </a:rPr>
              <a:t>posterpresenter@gmail.com</a:t>
            </a:r>
            <a:endParaRPr lang="en-US" sz="16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80035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1" y="3144838"/>
            <a:ext cx="8490857" cy="15601950"/>
          </a:xfrm>
          <a:prstGeom prst="roundRect">
            <a:avLst>
              <a:gd name="adj" fmla="val 391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803128"/>
            <a:ext cx="27432000" cy="889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27" name="Rectangle 33"/>
          <p:cNvSpPr>
            <a:spLocks noChangeArrowheads="1"/>
          </p:cNvSpPr>
          <p:nvPr userDrawn="1"/>
        </p:nvSpPr>
        <p:spPr bwMode="auto">
          <a:xfrm>
            <a:off x="9468985" y="3144838"/>
            <a:ext cx="8490857" cy="15601950"/>
          </a:xfrm>
          <a:prstGeom prst="roundRect">
            <a:avLst>
              <a:gd name="adj" fmla="val 391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8" name="Rectangle 33"/>
          <p:cNvSpPr>
            <a:spLocks noChangeArrowheads="1"/>
          </p:cNvSpPr>
          <p:nvPr userDrawn="1"/>
        </p:nvSpPr>
        <p:spPr bwMode="auto">
          <a:xfrm>
            <a:off x="18366468" y="3144838"/>
            <a:ext cx="8490857" cy="15601950"/>
          </a:xfrm>
          <a:prstGeom prst="roundRect">
            <a:avLst>
              <a:gd name="adj" fmla="val 391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nvGrpSpPr>
          <p:cNvPr id="22" name="Group 21"/>
          <p:cNvGrpSpPr>
            <a:grpSpLocks noChangeAspect="1"/>
          </p:cNvGrpSpPr>
          <p:nvPr userDrawn="1"/>
        </p:nvGrpSpPr>
        <p:grpSpPr>
          <a:xfrm>
            <a:off x="-6886463" y="2"/>
            <a:ext cx="6608534" cy="19202398"/>
            <a:chOff x="-11220549" y="-1"/>
            <a:chExt cx="11014225" cy="27432000"/>
          </a:xfrm>
        </p:grpSpPr>
        <p:sp>
          <p:nvSpPr>
            <p:cNvPr id="24" name="Rectangle 23"/>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42”x60”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25" name="Straight Connector 24"/>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3"/>
            <a:stretch>
              <a:fillRect/>
            </a:stretch>
          </p:blipFill>
          <p:spPr>
            <a:xfrm>
              <a:off x="-10736022" y="7070058"/>
              <a:ext cx="1597665" cy="1001614"/>
            </a:xfrm>
            <a:prstGeom prst="rect">
              <a:avLst/>
            </a:prstGeom>
          </p:spPr>
        </p:pic>
        <p:pic>
          <p:nvPicPr>
            <p:cNvPr id="42" name="Picture 41"/>
            <p:cNvPicPr>
              <a:picLocks noChangeAspect="1"/>
            </p:cNvPicPr>
            <p:nvPr userDrawn="1"/>
          </p:nvPicPr>
          <p:blipFill>
            <a:blip r:embed="rId4"/>
            <a:stretch>
              <a:fillRect/>
            </a:stretch>
          </p:blipFill>
          <p:spPr>
            <a:xfrm>
              <a:off x="-10736022" y="11080322"/>
              <a:ext cx="9986807" cy="877997"/>
            </a:xfrm>
            <a:prstGeom prst="rect">
              <a:avLst/>
            </a:prstGeom>
          </p:spPr>
        </p:pic>
        <p:grpSp>
          <p:nvGrpSpPr>
            <p:cNvPr id="43" name="Group 42"/>
            <p:cNvGrpSpPr/>
            <p:nvPr userDrawn="1"/>
          </p:nvGrpSpPr>
          <p:grpSpPr>
            <a:xfrm>
              <a:off x="-9844889" y="17817181"/>
              <a:ext cx="7631078" cy="1987425"/>
              <a:chOff x="-4516464" y="10195245"/>
              <a:chExt cx="3516822" cy="1095727"/>
            </a:xfrm>
          </p:grpSpPr>
          <p:grpSp>
            <p:nvGrpSpPr>
              <p:cNvPr id="49" name="Group 48"/>
              <p:cNvGrpSpPr/>
              <p:nvPr userDrawn="1"/>
            </p:nvGrpSpPr>
            <p:grpSpPr>
              <a:xfrm>
                <a:off x="-2783494" y="10195289"/>
                <a:ext cx="624373" cy="894736"/>
                <a:chOff x="-3958698" y="9877015"/>
                <a:chExt cx="779266" cy="1282147"/>
              </a:xfrm>
            </p:grpSpPr>
            <p:pic>
              <p:nvPicPr>
                <p:cNvPr id="55" name="Picture 54"/>
                <p:cNvPicPr>
                  <a:picLocks noChangeAspect="1"/>
                </p:cNvPicPr>
                <p:nvPr userDrawn="1"/>
              </p:nvPicPr>
              <p:blipFill>
                <a:blip r:embed="rId5"/>
                <a:stretch>
                  <a:fillRect/>
                </a:stretch>
              </p:blipFill>
              <p:spPr>
                <a:xfrm>
                  <a:off x="-3948160" y="9877015"/>
                  <a:ext cx="768728" cy="1090752"/>
                </a:xfrm>
                <a:prstGeom prst="rect">
                  <a:avLst/>
                </a:prstGeom>
              </p:spPr>
            </p:pic>
            <p:sp>
              <p:nvSpPr>
                <p:cNvPr id="56"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50" name="Group 49"/>
              <p:cNvGrpSpPr/>
              <p:nvPr userDrawn="1"/>
            </p:nvGrpSpPr>
            <p:grpSpPr>
              <a:xfrm>
                <a:off x="-2033159" y="10195245"/>
                <a:ext cx="1033517" cy="907667"/>
                <a:chOff x="-2921738" y="10010570"/>
                <a:chExt cx="1420279" cy="1247337"/>
              </a:xfrm>
            </p:grpSpPr>
            <p:pic>
              <p:nvPicPr>
                <p:cNvPr id="53" name="Picture 52"/>
                <p:cNvPicPr>
                  <a:picLocks noChangeAspect="1"/>
                </p:cNvPicPr>
                <p:nvPr userDrawn="1"/>
              </p:nvPicPr>
              <p:blipFill>
                <a:blip r:embed="rId5"/>
                <a:stretch>
                  <a:fillRect/>
                </a:stretch>
              </p:blipFill>
              <p:spPr>
                <a:xfrm>
                  <a:off x="-2921738" y="10010570"/>
                  <a:ext cx="1420279" cy="1029695"/>
                </a:xfrm>
                <a:prstGeom prst="rect">
                  <a:avLst/>
                </a:prstGeom>
              </p:spPr>
            </p:pic>
            <p:sp>
              <p:nvSpPr>
                <p:cNvPr id="54"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51" name="Picture 50"/>
              <p:cNvPicPr>
                <a:picLocks noChangeAspect="1"/>
              </p:cNvPicPr>
              <p:nvPr userDrawn="1"/>
            </p:nvPicPr>
            <p:blipFill>
              <a:blip r:embed="rId6"/>
              <a:stretch>
                <a:fillRect/>
              </a:stretch>
            </p:blipFill>
            <p:spPr>
              <a:xfrm>
                <a:off x="-4516464" y="10195268"/>
                <a:ext cx="1098742" cy="847761"/>
              </a:xfrm>
              <a:prstGeom prst="rect">
                <a:avLst/>
              </a:prstGeom>
            </p:spPr>
          </p:pic>
          <p:sp>
            <p:nvSpPr>
              <p:cNvPr id="52"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44" name="Group 43"/>
            <p:cNvGrpSpPr/>
            <p:nvPr userDrawn="1"/>
          </p:nvGrpSpPr>
          <p:grpSpPr>
            <a:xfrm>
              <a:off x="-9604625" y="22201807"/>
              <a:ext cx="7832477" cy="2027097"/>
              <a:chOff x="-4427461" y="12587745"/>
              <a:chExt cx="3609638" cy="1117601"/>
            </a:xfrm>
          </p:grpSpPr>
          <p:pic>
            <p:nvPicPr>
              <p:cNvPr id="45" name="Picture 44"/>
              <p:cNvPicPr/>
              <p:nvPr userDrawn="1"/>
            </p:nvPicPr>
            <p:blipFill>
              <a:blip r:embed="rId7"/>
              <a:stretch>
                <a:fillRect/>
              </a:stretch>
            </p:blipFill>
            <p:spPr>
              <a:xfrm>
                <a:off x="-4179101" y="12737786"/>
                <a:ext cx="1512652" cy="772700"/>
              </a:xfrm>
              <a:prstGeom prst="rect">
                <a:avLst/>
              </a:prstGeom>
            </p:spPr>
          </p:pic>
          <p:pic>
            <p:nvPicPr>
              <p:cNvPr id="46" name="Picture 45"/>
              <p:cNvPicPr/>
              <p:nvPr userDrawn="1"/>
            </p:nvPicPr>
            <p:blipFill>
              <a:blip r:embed="rId8"/>
              <a:stretch>
                <a:fillRect/>
              </a:stretch>
            </p:blipFill>
            <p:spPr>
              <a:xfrm>
                <a:off x="-2596264" y="12737785"/>
                <a:ext cx="1512652" cy="772700"/>
              </a:xfrm>
              <a:prstGeom prst="rect">
                <a:avLst/>
              </a:prstGeom>
            </p:spPr>
          </p:pic>
          <p:sp>
            <p:nvSpPr>
              <p:cNvPr id="47"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48"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57" name="Group 56"/>
          <p:cNvGrpSpPr>
            <a:grpSpLocks noChangeAspect="1"/>
          </p:cNvGrpSpPr>
          <p:nvPr userDrawn="1"/>
        </p:nvGrpSpPr>
        <p:grpSpPr>
          <a:xfrm>
            <a:off x="27709929" y="11216"/>
            <a:ext cx="6632760" cy="19191183"/>
            <a:chOff x="36782324" y="0"/>
            <a:chExt cx="11062139" cy="27432000"/>
          </a:xfrm>
        </p:grpSpPr>
        <p:sp>
          <p:nvSpPr>
            <p:cNvPr id="58" name="Rectangle 57"/>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59" name="Picture 58"/>
            <p:cNvPicPr/>
            <p:nvPr userDrawn="1"/>
          </p:nvPicPr>
          <p:blipFill>
            <a:blip r:embed="rId9"/>
            <a:stretch>
              <a:fillRect/>
            </a:stretch>
          </p:blipFill>
          <p:spPr>
            <a:xfrm>
              <a:off x="39540164" y="3399421"/>
              <a:ext cx="5586150" cy="1716939"/>
            </a:xfrm>
            <a:prstGeom prst="rect">
              <a:avLst/>
            </a:prstGeom>
          </p:spPr>
        </p:pic>
        <p:pic>
          <p:nvPicPr>
            <p:cNvPr id="60" name="Picture 59"/>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61" name="Picture 60"/>
            <p:cNvPicPr/>
            <p:nvPr userDrawn="1"/>
          </p:nvPicPr>
          <p:blipFill>
            <a:blip r:embed="rId11"/>
            <a:stretch>
              <a:fillRect/>
            </a:stretch>
          </p:blipFill>
          <p:spPr>
            <a:xfrm>
              <a:off x="37524683" y="10986709"/>
              <a:ext cx="1482265" cy="825421"/>
            </a:xfrm>
            <a:prstGeom prst="rect">
              <a:avLst/>
            </a:prstGeom>
          </p:spPr>
        </p:pic>
        <p:grpSp>
          <p:nvGrpSpPr>
            <p:cNvPr id="62" name="Group 61"/>
            <p:cNvGrpSpPr/>
            <p:nvPr userDrawn="1"/>
          </p:nvGrpSpPr>
          <p:grpSpPr>
            <a:xfrm>
              <a:off x="37163426" y="23152352"/>
              <a:ext cx="10354213" cy="1052915"/>
              <a:chOff x="31687960" y="29635357"/>
              <a:chExt cx="9771399" cy="1090622"/>
            </a:xfrm>
          </p:grpSpPr>
          <p:sp>
            <p:nvSpPr>
              <p:cNvPr id="64" name="Rounded Rectangle 63"/>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5" name="Picture 64"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6"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7" name="TextBox 36"/>
          <p:cNvSpPr txBox="1"/>
          <p:nvPr userDrawn="1"/>
        </p:nvSpPr>
        <p:spPr>
          <a:xfrm>
            <a:off x="27884908" y="17387917"/>
            <a:ext cx="5229435" cy="989269"/>
          </a:xfrm>
          <a:prstGeom prst="rect">
            <a:avLst/>
          </a:prstGeom>
          <a:noFill/>
        </p:spPr>
        <p:txBody>
          <a:bodyPr wrap="square" lIns="65304" tIns="32651" rIns="65304" bIns="32651" rtlCol="0">
            <a:spAutoFit/>
          </a:bodyPr>
          <a:lstStyle/>
          <a:p>
            <a:pPr marL="285750" indent="-168275">
              <a:lnSpc>
                <a:spcPct val="100000"/>
              </a:lnSpc>
            </a:pPr>
            <a:r>
              <a:rPr lang="en-US" sz="1600" dirty="0" smtClean="0">
                <a:solidFill>
                  <a:schemeClr val="bg1"/>
                </a:solidFill>
              </a:rPr>
              <a:t>©2015</a:t>
            </a:r>
            <a:r>
              <a:rPr lang="en-US" sz="1600" baseline="0" dirty="0" smtClean="0">
                <a:solidFill>
                  <a:schemeClr val="bg1"/>
                </a:solidFill>
              </a:rPr>
              <a:t> </a:t>
            </a:r>
            <a:r>
              <a:rPr lang="en-US" sz="1600" dirty="0" smtClean="0">
                <a:solidFill>
                  <a:schemeClr val="bg1"/>
                </a:solidFill>
              </a:rPr>
              <a:t>PosterPresentations.com</a:t>
            </a:r>
            <a:br>
              <a:rPr lang="en-US" sz="16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        </a:t>
            </a:r>
          </a:p>
          <a:p>
            <a:pPr marL="285750" indent="1588">
              <a:lnSpc>
                <a:spcPct val="100000"/>
              </a:lnSpc>
            </a:pPr>
            <a:r>
              <a:rPr lang="en-US" sz="1400" baseline="0" dirty="0" smtClean="0">
                <a:solidFill>
                  <a:schemeClr val="bg1"/>
                </a:solidFill>
              </a:rPr>
              <a:t>Berkeley CA </a:t>
            </a:r>
            <a:r>
              <a:rPr lang="en-US" sz="1200" baseline="0" dirty="0" smtClean="0">
                <a:solidFill>
                  <a:schemeClr val="bg1"/>
                </a:solidFill>
              </a:rPr>
              <a:t>94710</a:t>
            </a:r>
            <a:r>
              <a:rPr lang="en-US" sz="1400" baseline="0" dirty="0" smtClean="0">
                <a:solidFill>
                  <a:schemeClr val="bg1"/>
                </a:solidFill>
              </a:rPr>
              <a:t/>
            </a:r>
            <a:br>
              <a:rPr lang="en-US" sz="1400" baseline="0" dirty="0" smtClean="0">
                <a:solidFill>
                  <a:schemeClr val="bg1"/>
                </a:solidFill>
              </a:rPr>
            </a:br>
            <a:r>
              <a:rPr lang="en-US" sz="1400" b="1" baseline="0" dirty="0" smtClean="0">
                <a:solidFill>
                  <a:srgbClr val="FFFF00"/>
                </a:solidFill>
              </a:rPr>
              <a:t>posterpresenter@gmail.com</a:t>
            </a:r>
            <a:endParaRPr lang="en-US" sz="1600" b="1" dirty="0">
              <a:solidFill>
                <a:srgbClr val="FFFF00"/>
              </a:solidFill>
            </a:endParaRPr>
          </a:p>
        </p:txBody>
      </p:sp>
      <p:sp>
        <p:nvSpPr>
          <p:cNvPr id="38" name="Text Box 14"/>
          <p:cNvSpPr txBox="1">
            <a:spLocks noChangeArrowheads="1"/>
          </p:cNvSpPr>
          <p:nvPr userDrawn="1"/>
        </p:nvSpPr>
        <p:spPr bwMode="auto">
          <a:xfrm>
            <a:off x="976188" y="18828233"/>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2015</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80035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3067050"/>
            <a:ext cx="6286500" cy="15601950"/>
          </a:xfrm>
          <a:prstGeom prst="roundRect">
            <a:avLst>
              <a:gd name="adj" fmla="val 5567"/>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803128"/>
            <a:ext cx="27432000" cy="889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6" name="Rectangle 33"/>
          <p:cNvSpPr>
            <a:spLocks noChangeArrowheads="1"/>
          </p:cNvSpPr>
          <p:nvPr/>
        </p:nvSpPr>
        <p:spPr bwMode="auto">
          <a:xfrm>
            <a:off x="7237908" y="3067050"/>
            <a:ext cx="12953008" cy="15601950"/>
          </a:xfrm>
          <a:prstGeom prst="roundRect">
            <a:avLst>
              <a:gd name="adj" fmla="val 273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7" name="Rectangle 33"/>
          <p:cNvSpPr>
            <a:spLocks noChangeArrowheads="1"/>
          </p:cNvSpPr>
          <p:nvPr userDrawn="1"/>
        </p:nvSpPr>
        <p:spPr bwMode="auto">
          <a:xfrm>
            <a:off x="20570825" y="3067050"/>
            <a:ext cx="6286500" cy="15601950"/>
          </a:xfrm>
          <a:prstGeom prst="roundRect">
            <a:avLst>
              <a:gd name="adj" fmla="val 5567"/>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nvGrpSpPr>
          <p:cNvPr id="22" name="Group 21"/>
          <p:cNvGrpSpPr>
            <a:grpSpLocks noChangeAspect="1"/>
          </p:cNvGrpSpPr>
          <p:nvPr userDrawn="1"/>
        </p:nvGrpSpPr>
        <p:grpSpPr>
          <a:xfrm>
            <a:off x="-6886463" y="2"/>
            <a:ext cx="6608534" cy="19202398"/>
            <a:chOff x="-11220549" y="-1"/>
            <a:chExt cx="11014225" cy="27432000"/>
          </a:xfrm>
        </p:grpSpPr>
        <p:sp>
          <p:nvSpPr>
            <p:cNvPr id="29" name="Rectangle 28"/>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42”x60”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endParaRPr lang="en-US" sz="1600" b="0" dirty="0" smtClean="0">
                <a:solidFill>
                  <a:srgbClr val="FFC000"/>
                </a:solidFill>
                <a:latin typeface="Trebuchet MS" pitchFamily="34" charset="0"/>
              </a:endParaRPr>
            </a:p>
            <a:p>
              <a:pPr algn="l" defTabSz="3765639"/>
              <a:endParaRPr lang="en-US" sz="1600" b="0" dirty="0" smtClean="0">
                <a:solidFill>
                  <a:srgbClr val="FFC000"/>
                </a:solidFill>
                <a:latin typeface="Trebuchet MS" pitchFamily="34" charset="0"/>
              </a:endParaRPr>
            </a:p>
            <a:p>
              <a:pPr algn="l" defTabSz="3765639"/>
              <a:r>
                <a:rPr lang="en-US" sz="1000" b="1" dirty="0" smtClean="0">
                  <a:solidFill>
                    <a:srgbClr val="FFFF00"/>
                  </a:solidFill>
                  <a:latin typeface="Trebuchet MS" pitchFamily="34" charset="0"/>
                </a:rPr>
                <a:t> </a:t>
              </a:r>
              <a:endParaRPr lang="en-US" sz="16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smtClean="0">
                <a:solidFill>
                  <a:schemeClr val="bg1"/>
                </a:solidFill>
                <a:latin typeface="Trebuchet MS" pitchFamily="34" charset="0"/>
              </a:endParaRP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31" name="Straight Connector 30"/>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userDrawn="1"/>
          </p:nvPicPr>
          <p:blipFill>
            <a:blip r:embed="rId3"/>
            <a:stretch>
              <a:fillRect/>
            </a:stretch>
          </p:blipFill>
          <p:spPr>
            <a:xfrm>
              <a:off x="-10736022" y="7070058"/>
              <a:ext cx="1597665" cy="1001614"/>
            </a:xfrm>
            <a:prstGeom prst="rect">
              <a:avLst/>
            </a:prstGeom>
          </p:spPr>
        </p:pic>
        <p:pic>
          <p:nvPicPr>
            <p:cNvPr id="33" name="Picture 32"/>
            <p:cNvPicPr>
              <a:picLocks noChangeAspect="1"/>
            </p:cNvPicPr>
            <p:nvPr userDrawn="1"/>
          </p:nvPicPr>
          <p:blipFill>
            <a:blip r:embed="rId4"/>
            <a:stretch>
              <a:fillRect/>
            </a:stretch>
          </p:blipFill>
          <p:spPr>
            <a:xfrm>
              <a:off x="-10736022" y="11080322"/>
              <a:ext cx="9986807" cy="877997"/>
            </a:xfrm>
            <a:prstGeom prst="rect">
              <a:avLst/>
            </a:prstGeom>
          </p:spPr>
        </p:pic>
        <p:grpSp>
          <p:nvGrpSpPr>
            <p:cNvPr id="42" name="Group 41"/>
            <p:cNvGrpSpPr/>
            <p:nvPr userDrawn="1"/>
          </p:nvGrpSpPr>
          <p:grpSpPr>
            <a:xfrm>
              <a:off x="-9844889" y="17817181"/>
              <a:ext cx="7631078" cy="1987425"/>
              <a:chOff x="-4516464" y="10195245"/>
              <a:chExt cx="3516822" cy="1095727"/>
            </a:xfrm>
          </p:grpSpPr>
          <p:grpSp>
            <p:nvGrpSpPr>
              <p:cNvPr id="48" name="Group 47"/>
              <p:cNvGrpSpPr/>
              <p:nvPr userDrawn="1"/>
            </p:nvGrpSpPr>
            <p:grpSpPr>
              <a:xfrm>
                <a:off x="-2783494" y="10195289"/>
                <a:ext cx="624373" cy="894736"/>
                <a:chOff x="-3958698" y="9877015"/>
                <a:chExt cx="779266" cy="1282147"/>
              </a:xfrm>
            </p:grpSpPr>
            <p:pic>
              <p:nvPicPr>
                <p:cNvPr id="54" name="Picture 53"/>
                <p:cNvPicPr>
                  <a:picLocks noChangeAspect="1"/>
                </p:cNvPicPr>
                <p:nvPr userDrawn="1"/>
              </p:nvPicPr>
              <p:blipFill>
                <a:blip r:embed="rId5"/>
                <a:stretch>
                  <a:fillRect/>
                </a:stretch>
              </p:blipFill>
              <p:spPr>
                <a:xfrm>
                  <a:off x="-3948160" y="9877015"/>
                  <a:ext cx="768728" cy="1090752"/>
                </a:xfrm>
                <a:prstGeom prst="rect">
                  <a:avLst/>
                </a:prstGeom>
              </p:spPr>
            </p:pic>
            <p:sp>
              <p:nvSpPr>
                <p:cNvPr id="5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49" name="Group 48"/>
              <p:cNvGrpSpPr/>
              <p:nvPr userDrawn="1"/>
            </p:nvGrpSpPr>
            <p:grpSpPr>
              <a:xfrm>
                <a:off x="-2033159" y="10195245"/>
                <a:ext cx="1033517" cy="907667"/>
                <a:chOff x="-2921738" y="10010570"/>
                <a:chExt cx="1420279" cy="1247337"/>
              </a:xfrm>
            </p:grpSpPr>
            <p:pic>
              <p:nvPicPr>
                <p:cNvPr id="52" name="Picture 51"/>
                <p:cNvPicPr>
                  <a:picLocks noChangeAspect="1"/>
                </p:cNvPicPr>
                <p:nvPr userDrawn="1"/>
              </p:nvPicPr>
              <p:blipFill>
                <a:blip r:embed="rId5"/>
                <a:stretch>
                  <a:fillRect/>
                </a:stretch>
              </p:blipFill>
              <p:spPr>
                <a:xfrm>
                  <a:off x="-2921738" y="10010570"/>
                  <a:ext cx="1420279" cy="1029695"/>
                </a:xfrm>
                <a:prstGeom prst="rect">
                  <a:avLst/>
                </a:prstGeom>
              </p:spPr>
            </p:pic>
            <p:sp>
              <p:nvSpPr>
                <p:cNvPr id="5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50" name="Picture 49"/>
              <p:cNvPicPr>
                <a:picLocks noChangeAspect="1"/>
              </p:cNvPicPr>
              <p:nvPr userDrawn="1"/>
            </p:nvPicPr>
            <p:blipFill>
              <a:blip r:embed="rId6"/>
              <a:stretch>
                <a:fillRect/>
              </a:stretch>
            </p:blipFill>
            <p:spPr>
              <a:xfrm>
                <a:off x="-4516464" y="10195268"/>
                <a:ext cx="1098742" cy="847761"/>
              </a:xfrm>
              <a:prstGeom prst="rect">
                <a:avLst/>
              </a:prstGeom>
            </p:spPr>
          </p:pic>
          <p:sp>
            <p:nvSpPr>
              <p:cNvPr id="5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43" name="Group 42"/>
            <p:cNvGrpSpPr/>
            <p:nvPr userDrawn="1"/>
          </p:nvGrpSpPr>
          <p:grpSpPr>
            <a:xfrm>
              <a:off x="-9604625" y="22201807"/>
              <a:ext cx="7832477" cy="2027097"/>
              <a:chOff x="-4427461" y="12587745"/>
              <a:chExt cx="3609638" cy="1117601"/>
            </a:xfrm>
          </p:grpSpPr>
          <p:pic>
            <p:nvPicPr>
              <p:cNvPr id="44" name="Picture 43"/>
              <p:cNvPicPr/>
              <p:nvPr userDrawn="1"/>
            </p:nvPicPr>
            <p:blipFill>
              <a:blip r:embed="rId7"/>
              <a:stretch>
                <a:fillRect/>
              </a:stretch>
            </p:blipFill>
            <p:spPr>
              <a:xfrm>
                <a:off x="-4179101" y="12737786"/>
                <a:ext cx="1512652" cy="772700"/>
              </a:xfrm>
              <a:prstGeom prst="rect">
                <a:avLst/>
              </a:prstGeom>
            </p:spPr>
          </p:pic>
          <p:pic>
            <p:nvPicPr>
              <p:cNvPr id="45" name="Picture 44"/>
              <p:cNvPicPr/>
              <p:nvPr userDrawn="1"/>
            </p:nvPicPr>
            <p:blipFill>
              <a:blip r:embed="rId8"/>
              <a:stretch>
                <a:fillRect/>
              </a:stretch>
            </p:blipFill>
            <p:spPr>
              <a:xfrm>
                <a:off x="-2596264" y="12737785"/>
                <a:ext cx="1512652" cy="772700"/>
              </a:xfrm>
              <a:prstGeom prst="rect">
                <a:avLst/>
              </a:prstGeom>
            </p:spPr>
          </p:pic>
          <p:sp>
            <p:nvSpPr>
              <p:cNvPr id="46"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47"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56" name="Group 55"/>
          <p:cNvGrpSpPr>
            <a:grpSpLocks noChangeAspect="1"/>
          </p:cNvGrpSpPr>
          <p:nvPr userDrawn="1"/>
        </p:nvGrpSpPr>
        <p:grpSpPr>
          <a:xfrm>
            <a:off x="27709929" y="11216"/>
            <a:ext cx="6632760" cy="19191183"/>
            <a:chOff x="36782324" y="0"/>
            <a:chExt cx="11062139" cy="27432000"/>
          </a:xfrm>
        </p:grpSpPr>
        <p:sp>
          <p:nvSpPr>
            <p:cNvPr id="57" name="Rectangle 5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58" name="Picture 57"/>
            <p:cNvPicPr/>
            <p:nvPr userDrawn="1"/>
          </p:nvPicPr>
          <p:blipFill>
            <a:blip r:embed="rId9"/>
            <a:stretch>
              <a:fillRect/>
            </a:stretch>
          </p:blipFill>
          <p:spPr>
            <a:xfrm>
              <a:off x="39540164" y="3399421"/>
              <a:ext cx="5586150" cy="1716939"/>
            </a:xfrm>
            <a:prstGeom prst="rect">
              <a:avLst/>
            </a:prstGeom>
          </p:spPr>
        </p:pic>
        <p:pic>
          <p:nvPicPr>
            <p:cNvPr id="59" name="Picture 5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60" name="Picture 59"/>
            <p:cNvPicPr/>
            <p:nvPr userDrawn="1"/>
          </p:nvPicPr>
          <p:blipFill>
            <a:blip r:embed="rId11"/>
            <a:stretch>
              <a:fillRect/>
            </a:stretch>
          </p:blipFill>
          <p:spPr>
            <a:xfrm>
              <a:off x="37524683" y="10986709"/>
              <a:ext cx="1482265" cy="825421"/>
            </a:xfrm>
            <a:prstGeom prst="rect">
              <a:avLst/>
            </a:prstGeom>
          </p:spPr>
        </p:pic>
        <p:grpSp>
          <p:nvGrpSpPr>
            <p:cNvPr id="61" name="Group 60"/>
            <p:cNvGrpSpPr/>
            <p:nvPr userDrawn="1"/>
          </p:nvGrpSpPr>
          <p:grpSpPr>
            <a:xfrm>
              <a:off x="37163426" y="23152352"/>
              <a:ext cx="10354213" cy="1052915"/>
              <a:chOff x="31687960" y="29635357"/>
              <a:chExt cx="9771399" cy="1090622"/>
            </a:xfrm>
          </p:grpSpPr>
          <p:sp>
            <p:nvSpPr>
              <p:cNvPr id="63" name="Rounded Rectangle 6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64" name="Picture 63"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65"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37" name="TextBox 36"/>
          <p:cNvSpPr txBox="1"/>
          <p:nvPr userDrawn="1"/>
        </p:nvSpPr>
        <p:spPr>
          <a:xfrm>
            <a:off x="27884908" y="17387917"/>
            <a:ext cx="5229435" cy="989269"/>
          </a:xfrm>
          <a:prstGeom prst="rect">
            <a:avLst/>
          </a:prstGeom>
          <a:noFill/>
        </p:spPr>
        <p:txBody>
          <a:bodyPr wrap="square" lIns="65304" tIns="32651" rIns="65304" bIns="32651" rtlCol="0">
            <a:spAutoFit/>
          </a:bodyPr>
          <a:lstStyle/>
          <a:p>
            <a:pPr marL="285750" indent="-168275">
              <a:lnSpc>
                <a:spcPct val="100000"/>
              </a:lnSpc>
            </a:pPr>
            <a:r>
              <a:rPr lang="en-US" sz="1600" dirty="0" smtClean="0">
                <a:solidFill>
                  <a:schemeClr val="bg1"/>
                </a:solidFill>
              </a:rPr>
              <a:t>©2015</a:t>
            </a:r>
            <a:r>
              <a:rPr lang="en-US" sz="1600" baseline="0" dirty="0" smtClean="0">
                <a:solidFill>
                  <a:schemeClr val="bg1"/>
                </a:solidFill>
              </a:rPr>
              <a:t> </a:t>
            </a:r>
            <a:r>
              <a:rPr lang="en-US" sz="1600" dirty="0" smtClean="0">
                <a:solidFill>
                  <a:schemeClr val="bg1"/>
                </a:solidFill>
              </a:rPr>
              <a:t>PosterPresentations.com</a:t>
            </a:r>
            <a:br>
              <a:rPr lang="en-US" sz="16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        </a:t>
            </a:r>
          </a:p>
          <a:p>
            <a:pPr marL="285750" indent="1588">
              <a:lnSpc>
                <a:spcPct val="100000"/>
              </a:lnSpc>
            </a:pPr>
            <a:r>
              <a:rPr lang="en-US" sz="1400" baseline="0" dirty="0" smtClean="0">
                <a:solidFill>
                  <a:schemeClr val="bg1"/>
                </a:solidFill>
              </a:rPr>
              <a:t>Berkeley CA </a:t>
            </a:r>
            <a:r>
              <a:rPr lang="en-US" sz="1200" baseline="0" dirty="0" smtClean="0">
                <a:solidFill>
                  <a:schemeClr val="bg1"/>
                </a:solidFill>
              </a:rPr>
              <a:t>94710</a:t>
            </a:r>
            <a:r>
              <a:rPr lang="en-US" sz="1400" baseline="0" dirty="0" smtClean="0">
                <a:solidFill>
                  <a:schemeClr val="bg1"/>
                </a:solidFill>
              </a:rPr>
              <a:t/>
            </a:r>
            <a:br>
              <a:rPr lang="en-US" sz="1400" baseline="0" dirty="0" smtClean="0">
                <a:solidFill>
                  <a:schemeClr val="bg1"/>
                </a:solidFill>
              </a:rPr>
            </a:br>
            <a:r>
              <a:rPr lang="en-US" sz="1400" b="1" baseline="0" dirty="0" smtClean="0">
                <a:solidFill>
                  <a:srgbClr val="FFFF00"/>
                </a:solidFill>
              </a:rPr>
              <a:t>posterpresenter@gmail.com</a:t>
            </a:r>
            <a:endParaRPr lang="en-US" sz="1600" b="1" dirty="0">
              <a:solidFill>
                <a:srgbClr val="FFFF00"/>
              </a:solidFill>
            </a:endParaRPr>
          </a:p>
        </p:txBody>
      </p:sp>
      <p:sp>
        <p:nvSpPr>
          <p:cNvPr id="38" name="Text Box 14"/>
          <p:cNvSpPr txBox="1">
            <a:spLocks noChangeArrowheads="1"/>
          </p:cNvSpPr>
          <p:nvPr userDrawn="1"/>
        </p:nvSpPr>
        <p:spPr bwMode="auto">
          <a:xfrm>
            <a:off x="976188" y="18828233"/>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2015</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Text Placeholder 287"/>
          <p:cNvSpPr>
            <a:spLocks noGrp="1"/>
          </p:cNvSpPr>
          <p:nvPr>
            <p:ph type="body" sz="quarter" idx="10"/>
          </p:nvPr>
        </p:nvSpPr>
        <p:spPr/>
        <p:txBody>
          <a:bodyPr/>
          <a:lstStyle/>
          <a:p>
            <a:endParaRPr lang="en-US"/>
          </a:p>
        </p:txBody>
      </p:sp>
      <p:sp>
        <p:nvSpPr>
          <p:cNvPr id="289" name="Text Placeholder 288"/>
          <p:cNvSpPr>
            <a:spLocks noGrp="1"/>
          </p:cNvSpPr>
          <p:nvPr>
            <p:ph type="body" sz="quarter" idx="11"/>
          </p:nvPr>
        </p:nvSpPr>
        <p:spPr/>
        <p:txBody>
          <a:bodyPr/>
          <a:lstStyle/>
          <a:p>
            <a:endParaRPr lang="en-US"/>
          </a:p>
        </p:txBody>
      </p:sp>
      <p:sp>
        <p:nvSpPr>
          <p:cNvPr id="292" name="Text Placeholder 291"/>
          <p:cNvSpPr>
            <a:spLocks noGrp="1"/>
          </p:cNvSpPr>
          <p:nvPr>
            <p:ph type="body" sz="quarter" idx="19"/>
          </p:nvPr>
        </p:nvSpPr>
        <p:spPr/>
        <p:txBody>
          <a:bodyPr/>
          <a:lstStyle/>
          <a:p>
            <a:endParaRPr lang="en-US"/>
          </a:p>
        </p:txBody>
      </p:sp>
      <p:sp>
        <p:nvSpPr>
          <p:cNvPr id="293" name="Text Placeholder 292"/>
          <p:cNvSpPr>
            <a:spLocks noGrp="1"/>
          </p:cNvSpPr>
          <p:nvPr>
            <p:ph type="body" sz="quarter" idx="20"/>
          </p:nvPr>
        </p:nvSpPr>
        <p:spPr/>
        <p:txBody>
          <a:bodyPr/>
          <a:lstStyle/>
          <a:p>
            <a:endParaRPr lang="en-US"/>
          </a:p>
        </p:txBody>
      </p:sp>
      <p:sp>
        <p:nvSpPr>
          <p:cNvPr id="294" name="Text Placeholder 293"/>
          <p:cNvSpPr>
            <a:spLocks noGrp="1"/>
          </p:cNvSpPr>
          <p:nvPr>
            <p:ph type="body" sz="quarter" idx="21"/>
          </p:nvPr>
        </p:nvSpPr>
        <p:spPr/>
        <p:txBody>
          <a:bodyPr/>
          <a:lstStyle/>
          <a:p>
            <a:endParaRPr lang="en-US"/>
          </a:p>
        </p:txBody>
      </p:sp>
      <p:sp>
        <p:nvSpPr>
          <p:cNvPr id="295" name="Text Placeholder 294"/>
          <p:cNvSpPr>
            <a:spLocks noGrp="1"/>
          </p:cNvSpPr>
          <p:nvPr>
            <p:ph type="body" sz="quarter" idx="22"/>
          </p:nvPr>
        </p:nvSpPr>
        <p:spPr/>
        <p:txBody>
          <a:bodyPr/>
          <a:lstStyle/>
          <a:p>
            <a:endParaRPr lang="en-US"/>
          </a:p>
        </p:txBody>
      </p:sp>
      <p:sp>
        <p:nvSpPr>
          <p:cNvPr id="296" name="Text Placeholder 295"/>
          <p:cNvSpPr>
            <a:spLocks noGrp="1"/>
          </p:cNvSpPr>
          <p:nvPr>
            <p:ph type="body" sz="quarter" idx="23"/>
          </p:nvPr>
        </p:nvSpPr>
        <p:spPr/>
        <p:txBody>
          <a:bodyPr/>
          <a:lstStyle/>
          <a:p>
            <a:endParaRPr lang="en-US"/>
          </a:p>
        </p:txBody>
      </p:sp>
      <p:sp>
        <p:nvSpPr>
          <p:cNvPr id="297" name="Text Placeholder 296"/>
          <p:cNvSpPr>
            <a:spLocks noGrp="1"/>
          </p:cNvSpPr>
          <p:nvPr>
            <p:ph type="body" sz="quarter" idx="24"/>
          </p:nvPr>
        </p:nvSpPr>
        <p:spPr/>
        <p:txBody>
          <a:bodyPr/>
          <a:lstStyle/>
          <a:p>
            <a:endParaRPr lang="en-US"/>
          </a:p>
        </p:txBody>
      </p:sp>
      <p:sp>
        <p:nvSpPr>
          <p:cNvPr id="298" name="Text Placeholder 297"/>
          <p:cNvSpPr>
            <a:spLocks noGrp="1"/>
          </p:cNvSpPr>
          <p:nvPr>
            <p:ph type="body" sz="quarter" idx="25"/>
          </p:nvPr>
        </p:nvSpPr>
        <p:spPr/>
        <p:txBody>
          <a:bodyPr/>
          <a:lstStyle/>
          <a:p>
            <a:endParaRPr lang="en-US"/>
          </a:p>
        </p:txBody>
      </p:sp>
      <p:sp>
        <p:nvSpPr>
          <p:cNvPr id="299" name="Text Placeholder 298"/>
          <p:cNvSpPr>
            <a:spLocks noGrp="1"/>
          </p:cNvSpPr>
          <p:nvPr>
            <p:ph type="body" sz="quarter" idx="26"/>
          </p:nvPr>
        </p:nvSpPr>
        <p:spPr/>
        <p:txBody>
          <a:bodyPr/>
          <a:lstStyle/>
          <a:p>
            <a:endParaRPr lang="en-US"/>
          </a:p>
        </p:txBody>
      </p:sp>
      <p:sp>
        <p:nvSpPr>
          <p:cNvPr id="300" name="Text Placeholder 299"/>
          <p:cNvSpPr>
            <a:spLocks noGrp="1"/>
          </p:cNvSpPr>
          <p:nvPr>
            <p:ph type="body" sz="quarter" idx="27"/>
          </p:nvPr>
        </p:nvSpPr>
        <p:spPr/>
        <p:txBody>
          <a:bodyPr/>
          <a:lstStyle/>
          <a:p>
            <a:endParaRPr lang="en-US"/>
          </a:p>
        </p:txBody>
      </p:sp>
      <p:sp>
        <p:nvSpPr>
          <p:cNvPr id="301" name="Text Placeholder 300"/>
          <p:cNvSpPr>
            <a:spLocks noGrp="1"/>
          </p:cNvSpPr>
          <p:nvPr>
            <p:ph type="body" sz="quarter" idx="28"/>
          </p:nvPr>
        </p:nvSpPr>
        <p:spPr/>
        <p:txBody>
          <a:bodyPr/>
          <a:lstStyle/>
          <a:p>
            <a:endParaRPr lang="en-US"/>
          </a:p>
        </p:txBody>
      </p:sp>
      <p:sp>
        <p:nvSpPr>
          <p:cNvPr id="302" name="Text Placeholder 301"/>
          <p:cNvSpPr>
            <a:spLocks noGrp="1"/>
          </p:cNvSpPr>
          <p:nvPr>
            <p:ph type="body" sz="quarter" idx="29"/>
          </p:nvPr>
        </p:nvSpPr>
        <p:spPr/>
        <p:txBody>
          <a:bodyPr/>
          <a:lstStyle/>
          <a:p>
            <a:endParaRPr lang="en-US"/>
          </a:p>
        </p:txBody>
      </p:sp>
      <p:sp>
        <p:nvSpPr>
          <p:cNvPr id="303" name="Text Placeholder 302"/>
          <p:cNvSpPr>
            <a:spLocks noGrp="1"/>
          </p:cNvSpPr>
          <p:nvPr>
            <p:ph type="body" sz="quarter" idx="30"/>
          </p:nvPr>
        </p:nvSpPr>
        <p:spPr/>
        <p:txBody>
          <a:bodyPr/>
          <a:lstStyle/>
          <a:p>
            <a:endParaRPr lang="en-US"/>
          </a:p>
        </p:txBody>
      </p:sp>
      <p:sp>
        <p:nvSpPr>
          <p:cNvPr id="304" name="Text Placeholder 303"/>
          <p:cNvSpPr>
            <a:spLocks noGrp="1"/>
          </p:cNvSpPr>
          <p:nvPr>
            <p:ph type="body" sz="quarter" idx="150"/>
          </p:nvPr>
        </p:nvSpPr>
        <p:spPr/>
        <p:txBody>
          <a:bodyPr>
            <a:normAutofit fontScale="92500" lnSpcReduction="20000"/>
          </a:bodyPr>
          <a:lstStyle/>
          <a:p>
            <a:endParaRPr lang="en-US"/>
          </a:p>
        </p:txBody>
      </p:sp>
      <p:sp>
        <p:nvSpPr>
          <p:cNvPr id="305" name="Text Placeholder 304"/>
          <p:cNvSpPr>
            <a:spLocks noGrp="1"/>
          </p:cNvSpPr>
          <p:nvPr>
            <p:ph type="body" sz="quarter" idx="184"/>
          </p:nvPr>
        </p:nvSpPr>
        <p:spPr/>
        <p:txBody>
          <a:bodyPr/>
          <a:lstStyle/>
          <a:p>
            <a:endParaRPr lang="en-US"/>
          </a:p>
        </p:txBody>
      </p:sp>
      <p:sp>
        <p:nvSpPr>
          <p:cNvPr id="306" name="Text Placeholder 305"/>
          <p:cNvSpPr>
            <a:spLocks noGrp="1"/>
          </p:cNvSpPr>
          <p:nvPr>
            <p:ph type="body" sz="quarter" idx="185"/>
          </p:nvPr>
        </p:nvSpPr>
        <p:spPr/>
        <p:txBody>
          <a:bodyPr>
            <a:normAutofit fontScale="92500" lnSpcReduction="20000"/>
          </a:bodyPr>
          <a:lstStyle/>
          <a:p>
            <a:endParaRPr lang="en-US" dirty="0"/>
          </a:p>
        </p:txBody>
      </p:sp>
    </p:spTree>
    <p:extLst>
      <p:ext uri="{BB962C8B-B14F-4D97-AF65-F5344CB8AC3E}">
        <p14:creationId xmlns:p14="http://schemas.microsoft.com/office/powerpoint/2010/main" val="3968967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42x60-Templat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2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PosterPresentations.com-42x60-Template</Template>
  <TotalTime>146</TotalTime>
  <Words>1</Words>
  <Application>Microsoft Office PowerPoint</Application>
  <PresentationFormat>Custom</PresentationFormat>
  <Paragraphs>1</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Calibri</vt:lpstr>
      <vt:lpstr>Times New Roman</vt:lpstr>
      <vt:lpstr>Trebuchet MS</vt:lpstr>
      <vt:lpstr>PosterPresentations.com-42x60-Template</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Argyris Kotoulas</cp:lastModifiedBy>
  <cp:revision>26</cp:revision>
  <dcterms:created xsi:type="dcterms:W3CDTF">2012-02-07T00:08:52Z</dcterms:created>
  <dcterms:modified xsi:type="dcterms:W3CDTF">2015-08-10T22:53:58Z</dcterms:modified>
</cp:coreProperties>
</file>