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57" r:id="rId4"/>
    <p:sldId id="258" r:id="rId5"/>
    <p:sldId id="288" r:id="rId6"/>
    <p:sldId id="289" r:id="rId7"/>
    <p:sldId id="261" r:id="rId8"/>
    <p:sldId id="290" r:id="rId9"/>
    <p:sldId id="291" r:id="rId10"/>
    <p:sldId id="266" r:id="rId11"/>
    <p:sldId id="292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1382" autoAdjust="0"/>
  </p:normalViewPr>
  <p:slideViewPr>
    <p:cSldViewPr snapToGrid="0">
      <p:cViewPr varScale="1">
        <p:scale>
          <a:sx n="63" d="100"/>
          <a:sy n="63" d="100"/>
        </p:scale>
        <p:origin x="-93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D640A-5042-4B47-83DD-1A520D68718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MANGAGALORE PEDICON 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C27F4-DC91-4B8F-A406-0F689CDA1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24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7F053-A36D-49F1-A8B6-BCDD5CA6A21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MANGAGALORE PEDICON 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B013-8669-4626-B932-6EFDC07E1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5986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23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36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39A9-7A1D-4C1E-B3E1-5AAF7A4986FB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0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9E0A-355F-4AFE-B164-D157A21A5BBE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C52D-D65F-4464-8EB6-8B88BA39E238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5D22-E3CA-4663-8247-AC5E1FD30C35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1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8839-DD77-4A91-BC8C-3938A3C71807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9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A5DF-E960-4A4E-B9A0-AC323EBA95F4}" type="datetime1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6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0B1-0024-4943-9A2B-CD1E2DA0D693}" type="datetime1">
              <a:rPr lang="en-US" smtClean="0"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EBAC-A5B0-44E4-8277-983F8A1749CF}" type="datetime1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A56D-6A08-4EAE-B374-309123499F5E}" type="datetime1">
              <a:rPr lang="en-US" smtClean="0"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2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EAD9-4699-400E-83E2-819E299670A6}" type="datetime1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19D4-5D1C-4A1E-9686-B7C766799BAC}" type="datetime1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9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E1A23-F647-4F9B-B72B-414DAB64AA85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Mangalore Pedicon 2019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CEBAF-4538-4CFE-80C7-7F97814CF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4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985" y="465281"/>
            <a:ext cx="10442028" cy="2387600"/>
          </a:xfrm>
        </p:spPr>
        <p:txBody>
          <a:bodyPr>
            <a:noAutofit/>
          </a:bodyPr>
          <a:lstStyle/>
          <a:p>
            <a:r>
              <a:rPr lang="en-US" sz="4000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611428"/>
            <a:ext cx="9144000" cy="139600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600" dirty="0"/>
              <a:t>Presenter &amp; Affiliation</a:t>
            </a:r>
            <a:endParaRPr lang="en-US" sz="2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45" y="422910"/>
            <a:ext cx="1270635" cy="150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78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988734"/>
            <a:ext cx="1216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References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58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988734"/>
            <a:ext cx="1216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References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12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890" y="302063"/>
            <a:ext cx="10515600" cy="1325563"/>
          </a:xfrm>
        </p:spPr>
        <p:txBody>
          <a:bodyPr/>
          <a:lstStyle/>
          <a:p>
            <a:r>
              <a:rPr lang="en-US" dirty="0"/>
              <a:t>Conclusion &amp;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Occupational exposure to tobacco from bidi rolling contributes to adverse fetal growth and well-being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3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9349" y="21034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Disclosure &amp; Conflict of Interest (if any)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Background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8073" y="6195848"/>
            <a:ext cx="1216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References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26466" y="3481602"/>
            <a:ext cx="2110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Representative image only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26466" y="5888071"/>
            <a:ext cx="2110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Representative image only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EA2A658-34C3-4308-8695-651DA6B4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926" y="365125"/>
            <a:ext cx="10537874" cy="1325563"/>
          </a:xfrm>
        </p:spPr>
        <p:txBody>
          <a:bodyPr/>
          <a:lstStyle/>
          <a:p>
            <a:r>
              <a:rPr lang="en-US" sz="4000" dirty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8806" y="1825625"/>
            <a:ext cx="1035499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6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497E8E92-A41A-46B2-8E5E-E7E8F8CB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E89CE18-5C80-46C4-802E-39E38770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flow chart if possible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497E8E92-A41A-46B2-8E5E-E7E8F8CB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 Outcome measures/ Statistical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E89CE18-5C80-46C4-802E-39E38770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7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Results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A7CAD7-4EC5-4651-8C72-FD4997376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23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2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Results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A7CAD7-4EC5-4651-8C72-FD4997376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23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8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Results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A7CAD7-4EC5-4651-8C72-FD4997376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23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Mangalore Pedicon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7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</TotalTime>
  <Words>89</Words>
  <Application>Microsoft Office PowerPoint</Application>
  <PresentationFormat>Custom</PresentationFormat>
  <Paragraphs>33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TITLE</vt:lpstr>
      <vt:lpstr>  Disclosure &amp; Conflict of Interest (if any)</vt:lpstr>
      <vt:lpstr>Background</vt:lpstr>
      <vt:lpstr>Objective</vt:lpstr>
      <vt:lpstr>Methods</vt:lpstr>
      <vt:lpstr>Methods/ Outcome measures/ Statistical analysis</vt:lpstr>
      <vt:lpstr>Results</vt:lpstr>
      <vt:lpstr>Results</vt:lpstr>
      <vt:lpstr>Results</vt:lpstr>
      <vt:lpstr>Discussion</vt:lpstr>
      <vt:lpstr>Discussion</vt:lpstr>
      <vt:lpstr>Conclusion &amp; Limitations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Fetal Growth and Well-being in Maternal Cohort with Occupational Tobacco Exposure from Bidi (Traditional Indian Cigarette) Rolling</dc:title>
  <dc:creator>IAP DK</dc:creator>
  <cp:lastModifiedBy>pead</cp:lastModifiedBy>
  <cp:revision>187</cp:revision>
  <dcterms:created xsi:type="dcterms:W3CDTF">2018-03-13T00:42:23Z</dcterms:created>
  <dcterms:modified xsi:type="dcterms:W3CDTF">2019-02-25T23:10:37Z</dcterms:modified>
</cp:coreProperties>
</file>